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269" r:id="rId5"/>
    <p:sldId id="260" r:id="rId6"/>
    <p:sldId id="270" r:id="rId7"/>
    <p:sldId id="263" r:id="rId8"/>
    <p:sldId id="261" r:id="rId9"/>
    <p:sldId id="262" r:id="rId10"/>
    <p:sldId id="264" r:id="rId11"/>
    <p:sldId id="265" r:id="rId12"/>
    <p:sldId id="266" r:id="rId13"/>
    <p:sldId id="268" r:id="rId14"/>
    <p:sldId id="267" r:id="rId1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056"/>
    <a:srgbClr val="A7D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71872" autoAdjust="0"/>
  </p:normalViewPr>
  <p:slideViewPr>
    <p:cSldViewPr showGuides="1">
      <p:cViewPr varScale="1">
        <p:scale>
          <a:sx n="87" d="100"/>
          <a:sy n="87" d="100"/>
        </p:scale>
        <p:origin x="1728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binski, Julia" userId="92323e56-d2d5-4543-8d33-944cfad52146" providerId="ADAL" clId="{5A9F36F4-20E0-4718-870D-FA96416A507C}"/>
    <pc:docChg chg="undo custSel addSld modSld sldOrd">
      <pc:chgData name="Grabinski, Julia" userId="92323e56-d2d5-4543-8d33-944cfad52146" providerId="ADAL" clId="{5A9F36F4-20E0-4718-870D-FA96416A507C}" dt="2018-12-03T14:31:17.175" v="2495" actId="5793"/>
      <pc:docMkLst>
        <pc:docMk/>
      </pc:docMkLst>
      <pc:sldChg chg="modSp">
        <pc:chgData name="Grabinski, Julia" userId="92323e56-d2d5-4543-8d33-944cfad52146" providerId="ADAL" clId="{5A9F36F4-20E0-4718-870D-FA96416A507C}" dt="2018-12-03T14:01:14.103" v="1125" actId="20577"/>
        <pc:sldMkLst>
          <pc:docMk/>
          <pc:sldMk cId="2622187729" sldId="259"/>
        </pc:sldMkLst>
        <pc:spChg chg="mod">
          <ac:chgData name="Grabinski, Julia" userId="92323e56-d2d5-4543-8d33-944cfad52146" providerId="ADAL" clId="{5A9F36F4-20E0-4718-870D-FA96416A507C}" dt="2018-12-03T14:01:14.103" v="1125" actId="20577"/>
          <ac:spMkLst>
            <pc:docMk/>
            <pc:sldMk cId="2622187729" sldId="259"/>
            <ac:spMk id="3" creationId="{43F8C6F1-A943-4D39-875B-98ED58F28E5C}"/>
          </ac:spMkLst>
        </pc:spChg>
      </pc:sldChg>
      <pc:sldChg chg="modSp modNotesTx">
        <pc:chgData name="Grabinski, Julia" userId="92323e56-d2d5-4543-8d33-944cfad52146" providerId="ADAL" clId="{5A9F36F4-20E0-4718-870D-FA96416A507C}" dt="2018-12-03T13:55:44.937" v="654" actId="20577"/>
        <pc:sldMkLst>
          <pc:docMk/>
          <pc:sldMk cId="1169712220" sldId="260"/>
        </pc:sldMkLst>
        <pc:spChg chg="mod">
          <ac:chgData name="Grabinski, Julia" userId="92323e56-d2d5-4543-8d33-944cfad52146" providerId="ADAL" clId="{5A9F36F4-20E0-4718-870D-FA96416A507C}" dt="2018-12-03T13:55:44.937" v="654" actId="20577"/>
          <ac:spMkLst>
            <pc:docMk/>
            <pc:sldMk cId="1169712220" sldId="260"/>
            <ac:spMk id="3" creationId="{B689EC24-5F95-49A4-873C-703EF865DDDD}"/>
          </ac:spMkLst>
        </pc:spChg>
      </pc:sldChg>
      <pc:sldChg chg="modSp ord modAnim">
        <pc:chgData name="Grabinski, Julia" userId="92323e56-d2d5-4543-8d33-944cfad52146" providerId="ADAL" clId="{5A9F36F4-20E0-4718-870D-FA96416A507C}" dt="2018-12-03T14:28:34.007" v="2292"/>
        <pc:sldMkLst>
          <pc:docMk/>
          <pc:sldMk cId="1234515983" sldId="261"/>
        </pc:sldMkLst>
        <pc:spChg chg="mod">
          <ac:chgData name="Grabinski, Julia" userId="92323e56-d2d5-4543-8d33-944cfad52146" providerId="ADAL" clId="{5A9F36F4-20E0-4718-870D-FA96416A507C}" dt="2018-12-03T14:05:24.542" v="1461" actId="20577"/>
          <ac:spMkLst>
            <pc:docMk/>
            <pc:sldMk cId="1234515983" sldId="261"/>
            <ac:spMk id="3" creationId="{9A747477-BF0D-461F-8467-9DB9F1B8D56F}"/>
          </ac:spMkLst>
        </pc:spChg>
      </pc:sldChg>
      <pc:sldChg chg="modSp modAnim modNotesTx">
        <pc:chgData name="Grabinski, Julia" userId="92323e56-d2d5-4543-8d33-944cfad52146" providerId="ADAL" clId="{5A9F36F4-20E0-4718-870D-FA96416A507C}" dt="2018-12-03T14:28:26.987" v="2291"/>
        <pc:sldMkLst>
          <pc:docMk/>
          <pc:sldMk cId="677219232" sldId="262"/>
        </pc:sldMkLst>
        <pc:spChg chg="mod">
          <ac:chgData name="Grabinski, Julia" userId="92323e56-d2d5-4543-8d33-944cfad52146" providerId="ADAL" clId="{5A9F36F4-20E0-4718-870D-FA96416A507C}" dt="2018-12-03T14:05:39.837" v="1462" actId="20577"/>
          <ac:spMkLst>
            <pc:docMk/>
            <pc:sldMk cId="677219232" sldId="262"/>
            <ac:spMk id="3" creationId="{58839642-D396-4B71-9EED-338C88E2A184}"/>
          </ac:spMkLst>
        </pc:spChg>
      </pc:sldChg>
      <pc:sldChg chg="addSp delSp modSp">
        <pc:chgData name="Grabinski, Julia" userId="92323e56-d2d5-4543-8d33-944cfad52146" providerId="ADAL" clId="{5A9F36F4-20E0-4718-870D-FA96416A507C}" dt="2018-12-03T14:25:36.027" v="2276" actId="1076"/>
        <pc:sldMkLst>
          <pc:docMk/>
          <pc:sldMk cId="2024679215" sldId="263"/>
        </pc:sldMkLst>
        <pc:spChg chg="mod">
          <ac:chgData name="Grabinski, Julia" userId="92323e56-d2d5-4543-8d33-944cfad52146" providerId="ADAL" clId="{5A9F36F4-20E0-4718-870D-FA96416A507C}" dt="2018-12-03T14:25:36.027" v="2276" actId="1076"/>
          <ac:spMkLst>
            <pc:docMk/>
            <pc:sldMk cId="2024679215" sldId="263"/>
            <ac:spMk id="2" creationId="{40AA1954-4779-4BDF-8690-C36DE991BA45}"/>
          </ac:spMkLst>
        </pc:spChg>
        <pc:spChg chg="del">
          <ac:chgData name="Grabinski, Julia" userId="92323e56-d2d5-4543-8d33-944cfad52146" providerId="ADAL" clId="{5A9F36F4-20E0-4718-870D-FA96416A507C}" dt="2018-12-03T14:20:07.810" v="2264" actId="478"/>
          <ac:spMkLst>
            <pc:docMk/>
            <pc:sldMk cId="2024679215" sldId="263"/>
            <ac:spMk id="6" creationId="{CD6C75DC-7AAB-4EE9-BDB7-B8F27A0D951C}"/>
          </ac:spMkLst>
        </pc:spChg>
        <pc:picChg chg="add mod modCrop">
          <ac:chgData name="Grabinski, Julia" userId="92323e56-d2d5-4543-8d33-944cfad52146" providerId="ADAL" clId="{5A9F36F4-20E0-4718-870D-FA96416A507C}" dt="2018-12-03T14:25:26.333" v="2275" actId="732"/>
          <ac:picMkLst>
            <pc:docMk/>
            <pc:sldMk cId="2024679215" sldId="263"/>
            <ac:picMk id="7" creationId="{8EE389F2-2A5C-4FAA-94B5-A35139F1A9EA}"/>
          </ac:picMkLst>
        </pc:picChg>
      </pc:sldChg>
      <pc:sldChg chg="modSp modAnim modNotesTx">
        <pc:chgData name="Grabinski, Julia" userId="92323e56-d2d5-4543-8d33-944cfad52146" providerId="ADAL" clId="{5A9F36F4-20E0-4718-870D-FA96416A507C}" dt="2018-12-03T14:28:20.528" v="2290"/>
        <pc:sldMkLst>
          <pc:docMk/>
          <pc:sldMk cId="1293106695" sldId="264"/>
        </pc:sldMkLst>
        <pc:spChg chg="mod">
          <ac:chgData name="Grabinski, Julia" userId="92323e56-d2d5-4543-8d33-944cfad52146" providerId="ADAL" clId="{5A9F36F4-20E0-4718-870D-FA96416A507C}" dt="2018-12-03T14:01:04.658" v="1112" actId="20577"/>
          <ac:spMkLst>
            <pc:docMk/>
            <pc:sldMk cId="1293106695" sldId="264"/>
            <ac:spMk id="2" creationId="{B4486F20-062E-4D1A-9148-9528D91413CB}"/>
          </ac:spMkLst>
        </pc:spChg>
        <pc:spChg chg="mod">
          <ac:chgData name="Grabinski, Julia" userId="92323e56-d2d5-4543-8d33-944cfad52146" providerId="ADAL" clId="{5A9F36F4-20E0-4718-870D-FA96416A507C}" dt="2018-12-03T14:06:33.920" v="1482" actId="6549"/>
          <ac:spMkLst>
            <pc:docMk/>
            <pc:sldMk cId="1293106695" sldId="264"/>
            <ac:spMk id="3" creationId="{BA2CDCE2-2522-4D48-A94C-6ECBA86A51C8}"/>
          </ac:spMkLst>
        </pc:spChg>
      </pc:sldChg>
      <pc:sldChg chg="modSp modAnim">
        <pc:chgData name="Grabinski, Julia" userId="92323e56-d2d5-4543-8d33-944cfad52146" providerId="ADAL" clId="{5A9F36F4-20E0-4718-870D-FA96416A507C}" dt="2018-12-03T14:28:15.468" v="2289"/>
        <pc:sldMkLst>
          <pc:docMk/>
          <pc:sldMk cId="4110870001" sldId="265"/>
        </pc:sldMkLst>
        <pc:spChg chg="mod">
          <ac:chgData name="Grabinski, Julia" userId="92323e56-d2d5-4543-8d33-944cfad52146" providerId="ADAL" clId="{5A9F36F4-20E0-4718-870D-FA96416A507C}" dt="2018-12-03T14:11:18.075" v="1720" actId="12"/>
          <ac:spMkLst>
            <pc:docMk/>
            <pc:sldMk cId="4110870001" sldId="265"/>
            <ac:spMk id="3" creationId="{1DC1249F-FA9E-456D-B170-E234615BCC8A}"/>
          </ac:spMkLst>
        </pc:spChg>
      </pc:sldChg>
      <pc:sldChg chg="modSp modAnim">
        <pc:chgData name="Grabinski, Julia" userId="92323e56-d2d5-4543-8d33-944cfad52146" providerId="ADAL" clId="{5A9F36F4-20E0-4718-870D-FA96416A507C}" dt="2018-12-03T14:28:08.833" v="2288"/>
        <pc:sldMkLst>
          <pc:docMk/>
          <pc:sldMk cId="2569497833" sldId="266"/>
        </pc:sldMkLst>
        <pc:spChg chg="mod">
          <ac:chgData name="Grabinski, Julia" userId="92323e56-d2d5-4543-8d33-944cfad52146" providerId="ADAL" clId="{5A9F36F4-20E0-4718-870D-FA96416A507C}" dt="2018-12-03T14:15:32.435" v="1975" actId="12"/>
          <ac:spMkLst>
            <pc:docMk/>
            <pc:sldMk cId="2569497833" sldId="266"/>
            <ac:spMk id="3" creationId="{B814487B-B98A-4C27-94C5-88BE8F8D9455}"/>
          </ac:spMkLst>
        </pc:spChg>
      </pc:sldChg>
      <pc:sldChg chg="modSp">
        <pc:chgData name="Grabinski, Julia" userId="92323e56-d2d5-4543-8d33-944cfad52146" providerId="ADAL" clId="{5A9F36F4-20E0-4718-870D-FA96416A507C}" dt="2018-12-03T14:18:47.160" v="2263" actId="20577"/>
        <pc:sldMkLst>
          <pc:docMk/>
          <pc:sldMk cId="1047581685" sldId="267"/>
        </pc:sldMkLst>
        <pc:spChg chg="mod">
          <ac:chgData name="Grabinski, Julia" userId="92323e56-d2d5-4543-8d33-944cfad52146" providerId="ADAL" clId="{5A9F36F4-20E0-4718-870D-FA96416A507C}" dt="2018-12-03T14:18:47.160" v="2263" actId="20577"/>
          <ac:spMkLst>
            <pc:docMk/>
            <pc:sldMk cId="1047581685" sldId="267"/>
            <ac:spMk id="3" creationId="{00261B20-1891-4041-A10A-607A778F7A23}"/>
          </ac:spMkLst>
        </pc:spChg>
      </pc:sldChg>
      <pc:sldChg chg="addSp delSp modSp modAnim">
        <pc:chgData name="Grabinski, Julia" userId="92323e56-d2d5-4543-8d33-944cfad52146" providerId="ADAL" clId="{5A9F36F4-20E0-4718-870D-FA96416A507C}" dt="2018-12-03T14:26:56.896" v="2287"/>
        <pc:sldMkLst>
          <pc:docMk/>
          <pc:sldMk cId="260558348" sldId="268"/>
        </pc:sldMkLst>
        <pc:spChg chg="del mod">
          <ac:chgData name="Grabinski, Julia" userId="92323e56-d2d5-4543-8d33-944cfad52146" providerId="ADAL" clId="{5A9F36F4-20E0-4718-870D-FA96416A507C}" dt="2018-12-03T13:34:10.762" v="59"/>
          <ac:spMkLst>
            <pc:docMk/>
            <pc:sldMk cId="260558348" sldId="268"/>
            <ac:spMk id="3" creationId="{82715ADA-11EA-4C89-A408-073EEE78A51B}"/>
          </ac:spMkLst>
        </pc:spChg>
        <pc:spChg chg="add del mod">
          <ac:chgData name="Grabinski, Julia" userId="92323e56-d2d5-4543-8d33-944cfad52146" providerId="ADAL" clId="{5A9F36F4-20E0-4718-870D-FA96416A507C}" dt="2018-12-03T13:34:37.612" v="62" actId="478"/>
          <ac:spMkLst>
            <pc:docMk/>
            <pc:sldMk cId="260558348" sldId="268"/>
            <ac:spMk id="7" creationId="{FD3734F8-F03C-47A3-B061-FC2A6697B45A}"/>
          </ac:spMkLst>
        </pc:spChg>
        <pc:spChg chg="add mod">
          <ac:chgData name="Grabinski, Julia" userId="92323e56-d2d5-4543-8d33-944cfad52146" providerId="ADAL" clId="{5A9F36F4-20E0-4718-870D-FA96416A507C}" dt="2018-12-03T14:26:47.296" v="2286" actId="14100"/>
          <ac:spMkLst>
            <pc:docMk/>
            <pc:sldMk cId="260558348" sldId="268"/>
            <ac:spMk id="8" creationId="{283C52E0-041F-40D9-AF16-57993B709839}"/>
          </ac:spMkLst>
        </pc:spChg>
        <pc:picChg chg="add mod">
          <ac:chgData name="Grabinski, Julia" userId="92323e56-d2d5-4543-8d33-944cfad52146" providerId="ADAL" clId="{5A9F36F4-20E0-4718-870D-FA96416A507C}" dt="2018-12-03T14:26:09.784" v="2278" actId="1076"/>
          <ac:picMkLst>
            <pc:docMk/>
            <pc:sldMk cId="260558348" sldId="268"/>
            <ac:picMk id="6" creationId="{E03A3CD4-B310-4E7B-9899-5EDD8181318E}"/>
          </ac:picMkLst>
        </pc:picChg>
      </pc:sldChg>
      <pc:sldChg chg="modSp add">
        <pc:chgData name="Grabinski, Julia" userId="92323e56-d2d5-4543-8d33-944cfad52146" providerId="ADAL" clId="{5A9F36F4-20E0-4718-870D-FA96416A507C}" dt="2018-12-03T14:31:17.175" v="2495" actId="5793"/>
        <pc:sldMkLst>
          <pc:docMk/>
          <pc:sldMk cId="3821824930" sldId="269"/>
        </pc:sldMkLst>
        <pc:spChg chg="mod">
          <ac:chgData name="Grabinski, Julia" userId="92323e56-d2d5-4543-8d33-944cfad52146" providerId="ADAL" clId="{5A9F36F4-20E0-4718-870D-FA96416A507C}" dt="2018-12-03T13:35:16.402" v="75" actId="20577"/>
          <ac:spMkLst>
            <pc:docMk/>
            <pc:sldMk cId="3821824930" sldId="269"/>
            <ac:spMk id="2" creationId="{43BB3B69-1FAA-4A2B-8EDA-81B72F376A01}"/>
          </ac:spMkLst>
        </pc:spChg>
        <pc:spChg chg="mod">
          <ac:chgData name="Grabinski, Julia" userId="92323e56-d2d5-4543-8d33-944cfad52146" providerId="ADAL" clId="{5A9F36F4-20E0-4718-870D-FA96416A507C}" dt="2018-12-03T14:31:17.175" v="2495" actId="5793"/>
          <ac:spMkLst>
            <pc:docMk/>
            <pc:sldMk cId="3821824930" sldId="269"/>
            <ac:spMk id="3" creationId="{8EB5C70D-B5F2-4417-A863-1A62251BE145}"/>
          </ac:spMkLst>
        </pc:spChg>
      </pc:sldChg>
      <pc:sldChg chg="modSp add">
        <pc:chgData name="Grabinski, Julia" userId="92323e56-d2d5-4543-8d33-944cfad52146" providerId="ADAL" clId="{5A9F36F4-20E0-4718-870D-FA96416A507C}" dt="2018-12-03T13:56:32.302" v="760" actId="20577"/>
        <pc:sldMkLst>
          <pc:docMk/>
          <pc:sldMk cId="3670176020" sldId="270"/>
        </pc:sldMkLst>
        <pc:spChg chg="mod">
          <ac:chgData name="Grabinski, Julia" userId="92323e56-d2d5-4543-8d33-944cfad52146" providerId="ADAL" clId="{5A9F36F4-20E0-4718-870D-FA96416A507C}" dt="2018-12-03T13:55:36.573" v="651" actId="20577"/>
          <ac:spMkLst>
            <pc:docMk/>
            <pc:sldMk cId="3670176020" sldId="270"/>
            <ac:spMk id="2" creationId="{4B6D1625-5A6E-4296-BE93-C69ED5AE5D63}"/>
          </ac:spMkLst>
        </pc:spChg>
        <pc:spChg chg="mod">
          <ac:chgData name="Grabinski, Julia" userId="92323e56-d2d5-4543-8d33-944cfad52146" providerId="ADAL" clId="{5A9F36F4-20E0-4718-870D-FA96416A507C}" dt="2018-12-03T13:56:32.302" v="760" actId="20577"/>
          <ac:spMkLst>
            <pc:docMk/>
            <pc:sldMk cId="3670176020" sldId="270"/>
            <ac:spMk id="3" creationId="{D46E7203-5D93-4BCE-80A8-5E6538BFBA06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5E5F9-7C68-440D-8F93-DD9A6ECD879E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3BDED-7A90-4264-A83B-2E080B95BF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341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9135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Quality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3-8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3-9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946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High </a:t>
            </a:r>
            <a:r>
              <a:rPr lang="de-DE" dirty="0" err="1"/>
              <a:t>correlated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unimportant</a:t>
            </a:r>
            <a:r>
              <a:rPr lang="de-DE" dirty="0"/>
              <a:t> 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removed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8543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= multiple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Tress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</a:t>
            </a:r>
            <a:r>
              <a:rPr lang="de-DE" dirty="0" err="1"/>
              <a:t>together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big</a:t>
            </a:r>
            <a:r>
              <a:rPr lang="de-DE" dirty="0"/>
              <a:t> </a:t>
            </a:r>
            <a:r>
              <a:rPr lang="de-DE" dirty="0" err="1"/>
              <a:t>Decsion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4205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3BDED-7A90-4264-A83B-2E080B95BFE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2924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 mit Bild (Schlos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4000" y="584684"/>
            <a:ext cx="54792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000" y="1051200"/>
            <a:ext cx="5479200" cy="396000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88" b="25698"/>
          <a:stretch/>
        </p:blipFill>
        <p:spPr>
          <a:xfrm>
            <a:off x="0" y="2058943"/>
            <a:ext cx="9144000" cy="376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00733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in beliebiger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44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 (individu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4000" y="584684"/>
            <a:ext cx="5479200" cy="46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000" y="1051200"/>
            <a:ext cx="5479200" cy="396000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Bildplatzhalter 2"/>
          <p:cNvSpPr>
            <a:spLocks noGrp="1"/>
          </p:cNvSpPr>
          <p:nvPr>
            <p:ph type="pic" idx="13"/>
          </p:nvPr>
        </p:nvSpPr>
        <p:spPr>
          <a:xfrm>
            <a:off x="684000" y="2059200"/>
            <a:ext cx="7776000" cy="376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8662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 ohne Bild/Abschnitts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2712584"/>
            <a:ext cx="7772400" cy="46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Titelmasterformat durch Klicken bearbeiten</a:t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569060"/>
            <a:ext cx="6400800" cy="396000"/>
          </a:xfrm>
        </p:spPr>
        <p:txBody>
          <a:bodyPr/>
          <a:lstStyle>
            <a:lvl1pPr marL="0" indent="0" algn="ctr">
              <a:buNone/>
              <a:defRPr>
                <a:solidFill>
                  <a:srgbClr val="00305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519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Zwei Beliebige Inhalte (1:1) mit Überschrift (1: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4000" y="1983600"/>
            <a:ext cx="3812400" cy="3597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84000" y="2348556"/>
            <a:ext cx="3812400" cy="347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983600"/>
            <a:ext cx="3812400" cy="3597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348556"/>
            <a:ext cx="3812400" cy="347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43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(1: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4000" y="1983600"/>
            <a:ext cx="3812400" cy="38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Bildplatzhalter 2"/>
          <p:cNvSpPr>
            <a:spLocks noGrp="1"/>
          </p:cNvSpPr>
          <p:nvPr>
            <p:ph type="pic" idx="13"/>
          </p:nvPr>
        </p:nvSpPr>
        <p:spPr>
          <a:xfrm>
            <a:off x="4647600" y="1983600"/>
            <a:ext cx="3812400" cy="38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8598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(asymmetrisc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4000" y="1983600"/>
            <a:ext cx="5479200" cy="38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Tido Marschall, Michael M, Andre T, Maxim, Julia Grabinski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Bildplatzhalter 2"/>
          <p:cNvSpPr>
            <a:spLocks noGrp="1"/>
          </p:cNvSpPr>
          <p:nvPr>
            <p:ph type="pic" idx="13"/>
          </p:nvPr>
        </p:nvSpPr>
        <p:spPr>
          <a:xfrm>
            <a:off x="6357600" y="1983600"/>
            <a:ext cx="2095200" cy="38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9369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84000" y="584684"/>
            <a:ext cx="5479200" cy="1141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84000" y="1982490"/>
            <a:ext cx="7776000" cy="3834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83568" y="6386400"/>
            <a:ext cx="21336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200">
                <a:solidFill>
                  <a:srgbClr val="003056"/>
                </a:solidFill>
              </a:defRPr>
            </a:lvl1pPr>
          </a:lstStyle>
          <a:p>
            <a:r>
              <a:rPr lang="de-DE"/>
              <a:t>03.12.2018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84000" y="6134400"/>
            <a:ext cx="289560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200">
                <a:solidFill>
                  <a:srgbClr val="003056"/>
                </a:solidFill>
              </a:defRPr>
            </a:lvl1pPr>
          </a:lstStyle>
          <a:p>
            <a:r>
              <a:rPr lang="de-DE"/>
              <a:t>Tido Marschall, Michael M, Andre T, Maxim, Julia Grabinski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405972" y="6134400"/>
            <a:ext cx="1054460" cy="1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>
              <a:defRPr sz="1200">
                <a:solidFill>
                  <a:srgbClr val="003056"/>
                </a:solidFill>
              </a:defRPr>
            </a:lvl1pPr>
          </a:lstStyle>
          <a:p>
            <a:fld id="{FC0CC166-4E39-43B8-AB91-BDD1C4C9E224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000" y="352800"/>
            <a:ext cx="2009141" cy="9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21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53" r:id="rId5"/>
    <p:sldLayoutId id="2147483652" r:id="rId6"/>
    <p:sldLayoutId id="2147483662" r:id="rId7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3000" b="1" kern="1200" baseline="0">
          <a:solidFill>
            <a:srgbClr val="003056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rgbClr val="003056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305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305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rgbClr val="00305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rgbClr val="00305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Wine</a:t>
            </a:r>
            <a:r>
              <a:rPr lang="de-DE" dirty="0"/>
              <a:t>, a matter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chemicals</a:t>
            </a:r>
            <a:r>
              <a:rPr lang="de-DE" dirty="0"/>
              <a:t>?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Group 2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</a:t>
            </a:fld>
            <a:endParaRPr lang="de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72098A5-4710-4CCE-B23B-F634948FE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000" y="6134400"/>
            <a:ext cx="5544184" cy="180000"/>
          </a:xfrm>
        </p:spPr>
        <p:txBody>
          <a:bodyPr/>
          <a:lstStyle/>
          <a:p>
            <a:r>
              <a:rPr lang="de-DE" dirty="0"/>
              <a:t>Andre </a:t>
            </a:r>
            <a:r>
              <a:rPr lang="de-DE" dirty="0" err="1"/>
              <a:t>Tschalzev</a:t>
            </a:r>
            <a:r>
              <a:rPr lang="de-DE" dirty="0"/>
              <a:t>, Michael </a:t>
            </a:r>
            <a:r>
              <a:rPr lang="de-DE" dirty="0" err="1"/>
              <a:t>Monchy</a:t>
            </a:r>
            <a:r>
              <a:rPr lang="de-DE" dirty="0"/>
              <a:t>, </a:t>
            </a:r>
            <a:r>
              <a:rPr lang="de-DE" dirty="0" err="1"/>
              <a:t>Tido</a:t>
            </a:r>
            <a:r>
              <a:rPr lang="de-DE" dirty="0"/>
              <a:t> Marschall, Maxim Belikov, Julia Grabinski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12ACC4-93AC-4EE2-B6DF-19F052F628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582"/>
          <a:stretch/>
        </p:blipFill>
        <p:spPr>
          <a:xfrm>
            <a:off x="0" y="2060848"/>
            <a:ext cx="9144000" cy="374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79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86F20-062E-4D1A-9148-9528D9141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CDCE2-2522-4D48-A94C-6ECBA86A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to bad performance use of Random Forest instead of Decision Trees</a:t>
            </a:r>
          </a:p>
          <a:p>
            <a:r>
              <a:rPr lang="en-US" dirty="0"/>
              <a:t>No data normalization</a:t>
            </a:r>
          </a:p>
          <a:p>
            <a:r>
              <a:rPr lang="en-US" dirty="0"/>
              <a:t>Tree depth of 11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0.54 for red and white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5D51C-10E8-4E91-870B-C317F23F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592ECB-733B-4B30-9504-2F79559DA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10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6797-AD00-4302-B65F-11E6F753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Support </a:t>
            </a:r>
            <a:r>
              <a:rPr lang="de-DE" dirty="0" err="1"/>
              <a:t>Vector</a:t>
            </a:r>
            <a:r>
              <a:rPr lang="de-DE" dirty="0"/>
              <a:t>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1249F-FA9E-456D-B170-E234615BC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Powerful algorithms that relies on parameter-tuning to work properly </a:t>
            </a:r>
            <a:r>
              <a:rPr lang="en-US" dirty="0">
                <a:sym typeface="Wingdings" panose="05000000000000000000" pitchFamily="2" charset="2"/>
              </a:rPr>
              <a:t> Use coarse followed by fine </a:t>
            </a:r>
            <a:r>
              <a:rPr lang="en-US" dirty="0" err="1">
                <a:sym typeface="Wingdings" panose="05000000000000000000" pitchFamily="2" charset="2"/>
              </a:rPr>
              <a:t>Gridsearch</a:t>
            </a:r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0.56 white &amp; 0.57 red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EAF8D-E69C-4427-96FC-4509C6106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A7D20C-222A-4720-A307-26A778ECA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11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822D92F-0C04-47DA-ACA0-00A10685CA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42" t="6821" r="7764" b="9643"/>
          <a:stretch/>
        </p:blipFill>
        <p:spPr>
          <a:xfrm>
            <a:off x="2590805" y="2687991"/>
            <a:ext cx="3572395" cy="273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87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FC55-9E0B-4E23-ADE7-DBA05FB10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Feed-Forward </a:t>
            </a:r>
            <a:r>
              <a:rPr lang="de-DE" dirty="0" err="1"/>
              <a:t>Neural</a:t>
            </a:r>
            <a:r>
              <a:rPr lang="de-DE" dirty="0"/>
              <a:t>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4487B-B98A-4C27-94C5-88BE8F8D9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one </a:t>
            </a:r>
            <a:r>
              <a:rPr lang="en-US" dirty="0" err="1"/>
              <a:t>Softmax</a:t>
            </a:r>
            <a:r>
              <a:rPr lang="en-US" dirty="0"/>
              <a:t> Layer</a:t>
            </a:r>
          </a:p>
          <a:p>
            <a:r>
              <a:rPr lang="en-US" dirty="0"/>
              <a:t>Experiment with </a:t>
            </a:r>
            <a:r>
              <a:rPr lang="en-US" dirty="0" err="1"/>
              <a:t>ReLU</a:t>
            </a:r>
            <a:r>
              <a:rPr lang="en-US" dirty="0"/>
              <a:t>, </a:t>
            </a:r>
            <a:r>
              <a:rPr lang="en-US" dirty="0" err="1"/>
              <a:t>eLU</a:t>
            </a:r>
            <a:r>
              <a:rPr lang="en-US" dirty="0"/>
              <a:t> and </a:t>
            </a:r>
            <a:r>
              <a:rPr lang="en-US" dirty="0" err="1"/>
              <a:t>SeLU</a:t>
            </a:r>
            <a:r>
              <a:rPr lang="en-US" dirty="0"/>
              <a:t> Layers</a:t>
            </a:r>
          </a:p>
          <a:p>
            <a:r>
              <a:rPr lang="en-US" dirty="0" err="1"/>
              <a:t>SeLU</a:t>
            </a:r>
            <a:r>
              <a:rPr lang="en-US" dirty="0"/>
              <a:t> with 8 nodes could give the best results</a:t>
            </a:r>
          </a:p>
          <a:p>
            <a:r>
              <a:rPr lang="en-US" dirty="0"/>
              <a:t>7 layers for white and 9 layers for red wine</a:t>
            </a:r>
          </a:p>
          <a:p>
            <a:endParaRPr lang="en-US" dirty="0"/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0.61 for white &amp; 0.60 for 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210F9-AA61-43F4-8454-7F727B952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1B864-6B9D-4F80-8200-9CB5B147C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49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9C409-9B7D-4CC1-B022-5E7B2474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all </a:t>
            </a:r>
            <a:r>
              <a:rPr lang="de-DE" dirty="0" err="1"/>
              <a:t>Approaches</a:t>
            </a:r>
            <a:endParaRPr lang="de-D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3A3CD4-B310-4E7B-9899-5EDD81813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1044" y="2772461"/>
            <a:ext cx="7121912" cy="172819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D3CAB-D97C-4BC8-ACA3-E695D6DA7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3F969-F9C4-4DA6-9C1C-4C25616E8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13</a:t>
            </a:fld>
            <a:endParaRPr lang="de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3C52E0-041F-40D9-AF16-57993B709839}"/>
              </a:ext>
            </a:extLst>
          </p:cNvPr>
          <p:cNvSpPr/>
          <p:nvPr/>
        </p:nvSpPr>
        <p:spPr>
          <a:xfrm>
            <a:off x="4788024" y="2761673"/>
            <a:ext cx="1008112" cy="1728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55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655F-5695-471B-B0C3-334817AFF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61B20-1891-4041-A10A-607A778F7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xRandom</a:t>
            </a:r>
            <a:r>
              <a:rPr lang="en-US" dirty="0"/>
              <a:t> Forest achieved the best results</a:t>
            </a:r>
          </a:p>
          <a:p>
            <a:pPr lvl="1"/>
            <a:r>
              <a:rPr lang="en-US" dirty="0"/>
              <a:t>Due to robustness against data skewness</a:t>
            </a:r>
          </a:p>
          <a:p>
            <a:r>
              <a:rPr lang="en-US" dirty="0"/>
              <a:t>Hard to distinguish good and bad wine from average wine, but really good in distinguish bad from good wine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598C9-E00F-4733-9D26-6595A347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EBD36-03C5-4CA6-8B93-3A0B28923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7581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43253-9462-4663-A509-0E4EFDD97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8C6F1-A943-4D39-875B-98ED58F28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000" y="1827248"/>
            <a:ext cx="7776000" cy="3834000"/>
          </a:xfrm>
        </p:spPr>
        <p:txBody>
          <a:bodyPr/>
          <a:lstStyle/>
          <a:p>
            <a:r>
              <a:rPr lang="en-US"/>
              <a:t>Application Area &amp; Goals</a:t>
            </a:r>
          </a:p>
          <a:p>
            <a:r>
              <a:rPr lang="en-US"/>
              <a:t>Realted Work</a:t>
            </a:r>
          </a:p>
          <a:p>
            <a:r>
              <a:rPr lang="en-US"/>
              <a:t>Dataset</a:t>
            </a:r>
          </a:p>
          <a:p>
            <a:r>
              <a:rPr lang="en-US"/>
              <a:t>Approaches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kNN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Naive Bayes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Random Forest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Support Vector Machines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/>
              <a:t>Feed-forward Neural Networks</a:t>
            </a:r>
          </a:p>
          <a:p>
            <a:r>
              <a:rPr lang="en-US"/>
              <a:t>Best results over all approaches</a:t>
            </a:r>
          </a:p>
          <a:p>
            <a:r>
              <a:rPr lang="en-US"/>
              <a:t>Discussion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A4714-7163-4271-8FB3-84CD9CE87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03.12.2018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E29C8-91AF-4F84-92EC-BEA3AA45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2187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Application</a:t>
            </a:r>
            <a:r>
              <a:rPr lang="de-DE" dirty="0"/>
              <a:t> Area &amp; Goals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Predict quality of Vino Verde (red and white)</a:t>
            </a:r>
          </a:p>
          <a:p>
            <a:r>
              <a:rPr lang="en-US"/>
              <a:t>Only given the chemical values </a:t>
            </a:r>
          </a:p>
          <a:p>
            <a:r>
              <a:rPr lang="en-US"/>
              <a:t>Differentiate between good, avarage and bad wine</a:t>
            </a:r>
          </a:p>
          <a:p>
            <a:r>
              <a:rPr lang="en-US"/>
              <a:t>get an impression what attributes are important for red or white wine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426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B3B69-1FAA-4A2B-8EDA-81B72F376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5C70D-B5F2-4417-A863-1A62251BE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Well known dataset</a:t>
            </a:r>
          </a:p>
          <a:p>
            <a:r>
              <a:rPr lang="en-US"/>
              <a:t>For classification we should group the quality</a:t>
            </a:r>
          </a:p>
          <a:p>
            <a:r>
              <a:rPr lang="en-US"/>
              <a:t>Classes are inbalanced</a:t>
            </a:r>
          </a:p>
          <a:p>
            <a:pPr lvl="1"/>
            <a:r>
              <a:rPr lang="en-US"/>
              <a:t>Can lead to problems</a:t>
            </a:r>
          </a:p>
          <a:p>
            <a:r>
              <a:rPr lang="en-US"/>
              <a:t>So far the best results could be achieved with </a:t>
            </a:r>
          </a:p>
          <a:p>
            <a:pPr lvl="1"/>
            <a:r>
              <a:rPr lang="en-US"/>
              <a:t>Random Forest</a:t>
            </a:r>
          </a:p>
          <a:p>
            <a:pPr lvl="1"/>
            <a:r>
              <a:rPr lang="en-US"/>
              <a:t>SVMs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44480-9AE5-42CA-875C-EBB47AB8A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F82A6-C1F1-4846-B139-24AF2675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1824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63AA7-BDC0-4D89-B00F-2960D523C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9EC24-5F95-49A4-873C-703EF865D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1599 red wines</a:t>
            </a:r>
          </a:p>
          <a:p>
            <a:r>
              <a:rPr lang="en-US" dirty="0"/>
              <a:t>4898 white wines</a:t>
            </a:r>
          </a:p>
          <a:p>
            <a:r>
              <a:rPr lang="en-US" dirty="0"/>
              <a:t>11 different chemical attribute</a:t>
            </a:r>
          </a:p>
          <a:p>
            <a:r>
              <a:rPr lang="en-US" dirty="0"/>
              <a:t>Quality levels from 1 to 10 given by wine experts</a:t>
            </a:r>
          </a:p>
          <a:p>
            <a:r>
              <a:rPr lang="en-US" dirty="0"/>
              <a:t>Most wines quality 6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67FF8-539E-4DC0-833F-37E712D55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85F2B-5B53-441B-83FC-E0DF9B4F2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712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D1625-5A6E-4296-BE93-C69ED5AE5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</a:t>
            </a:r>
            <a:br>
              <a:rPr lang="de-DE" dirty="0"/>
            </a:br>
            <a:r>
              <a:rPr lang="de-DE" dirty="0" err="1"/>
              <a:t>Decisions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E7203-5D93-4BCE-80A8-5E6538BFB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Split of data into bad (&lt;6) avarage (6) and good (&gt;6) wines</a:t>
            </a:r>
          </a:p>
          <a:p>
            <a:r>
              <a:rPr lang="en-US"/>
              <a:t>Use RSME as success measurement</a:t>
            </a:r>
          </a:p>
          <a:p>
            <a:r>
              <a:rPr lang="en-US"/>
              <a:t>Skip generall prepocessing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B3387-4534-4F56-B5F1-1BCE3689D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84B00D-D27E-4C9D-9487-B78BCEE52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176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A1954-4779-4BDF-8690-C36DE991B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2095444"/>
            <a:ext cx="7772400" cy="468000"/>
          </a:xfrm>
        </p:spPr>
        <p:txBody>
          <a:bodyPr/>
          <a:lstStyle/>
          <a:p>
            <a:r>
              <a:rPr lang="de-DE" dirty="0"/>
              <a:t>Different </a:t>
            </a:r>
            <a:r>
              <a:rPr lang="de-DE" dirty="0" err="1"/>
              <a:t>Approaches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4DAF4-3F87-4FD1-B262-B5DCBA4C0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A64A84-D907-4BCF-8CEA-25A1D100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7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E389F2-2A5C-4FAA-94B5-A35139F1A9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1" b="28756"/>
          <a:stretch/>
        </p:blipFill>
        <p:spPr>
          <a:xfrm>
            <a:off x="8524" y="3140968"/>
            <a:ext cx="9144000" cy="371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79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B8679-EEC7-48B6-8ED2-00DB02DA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kNN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47477-BF0D-461F-8467-9DB9F1B8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k = 1</a:t>
            </a:r>
          </a:p>
          <a:p>
            <a:r>
              <a:rPr lang="en-US" dirty="0"/>
              <a:t>Z-transformation</a:t>
            </a:r>
          </a:p>
          <a:p>
            <a:r>
              <a:rPr lang="en-US" dirty="0"/>
              <a:t>Really fast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0.57 for white &amp; 0.56 for red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2AF9B-5C73-4679-949C-DF5074913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3D72C-015E-4E0E-AE1F-62BAC52AD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51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8D202-FCAE-4933-A25E-FAEA9A2AA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Naive </a:t>
            </a:r>
            <a:r>
              <a:rPr lang="de-DE" dirty="0" err="1"/>
              <a:t>Bayes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39642-D396-4B71-9EED-338C88E2A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Gaussian Naive Bayes due to continuous attributes</a:t>
            </a:r>
          </a:p>
          <a:p>
            <a:r>
              <a:rPr lang="en-US" dirty="0"/>
              <a:t>Strong feature engineering	</a:t>
            </a:r>
          </a:p>
          <a:p>
            <a:pPr lvl="1"/>
            <a:r>
              <a:rPr lang="en-US" dirty="0"/>
              <a:t>For red remains: </a:t>
            </a:r>
          </a:p>
          <a:p>
            <a:pPr lvl="1"/>
            <a:r>
              <a:rPr lang="en-US" dirty="0"/>
              <a:t>For white remains:</a:t>
            </a:r>
          </a:p>
          <a:p>
            <a:r>
              <a:rPr lang="en-US" dirty="0"/>
              <a:t>Really fast</a:t>
            </a:r>
          </a:p>
          <a:p>
            <a:endParaRPr lang="en-US" dirty="0"/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RSME: 0.69 for white &amp; 0.63 for red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57D36-3668-4637-BFC3-3A43DDDC9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03.12.2018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939614-9881-4F44-BC7D-38B8DF3B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CC166-4E39-43B8-AB91-BDD1C4C9E22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219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äsentationsvorlage BWL D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Folienmaster_Wim_ENG.pptx" id="{EC9F4D47-0932-4B17-937D-96DFB89BE368}" vid="{B043D9E0-788B-478B-8ABE-002CA5348357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PPT_Folienmaster_Wim_ENG</Template>
  <TotalTime>0</TotalTime>
  <Words>398</Words>
  <Application>Microsoft Office PowerPoint</Application>
  <PresentationFormat>Bildschirmpräsentation (4:3)</PresentationFormat>
  <Paragraphs>123</Paragraphs>
  <Slides>14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Präsentationsvorlage BWL DE</vt:lpstr>
      <vt:lpstr>Wine, a matter of chemicals?</vt:lpstr>
      <vt:lpstr>Agenda</vt:lpstr>
      <vt:lpstr>Application Area &amp; Goals</vt:lpstr>
      <vt:lpstr>Related Work</vt:lpstr>
      <vt:lpstr>Dataset</vt:lpstr>
      <vt:lpstr>Dataset Decisions</vt:lpstr>
      <vt:lpstr>Different Approaches</vt:lpstr>
      <vt:lpstr>kNN</vt:lpstr>
      <vt:lpstr>Naive Bayes</vt:lpstr>
      <vt:lpstr>Random Forest</vt:lpstr>
      <vt:lpstr>Support Vector Machines</vt:lpstr>
      <vt:lpstr>Feed-Forward Neural Networks</vt:lpstr>
      <vt:lpstr>Best Results over all Approaches</vt:lpstr>
      <vt:lpstr>Discussion</vt:lpstr>
    </vt:vector>
  </TitlesOfParts>
  <Company>Uni-Mannheim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Wine, a matter of chemicals?</dc:title>
  <dc:creator>Grabinski, Julia</dc:creator>
  <cp:lastModifiedBy>Tido Marschall</cp:lastModifiedBy>
  <cp:revision>15</cp:revision>
  <dcterms:created xsi:type="dcterms:W3CDTF">2018-11-27T08:41:47Z</dcterms:created>
  <dcterms:modified xsi:type="dcterms:W3CDTF">2018-12-04T10:23:59Z</dcterms:modified>
</cp:coreProperties>
</file>

<file path=docProps/thumbnail.jpeg>
</file>